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6C3"/>
    <a:srgbClr val="BCBFBE"/>
    <a:srgbClr val="A5B0AB"/>
    <a:srgbClr val="004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D43675-0EF5-69B5-69C0-499DAAD00BC0}" v="1276" dt="2026-02-06T20:19:42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ggins, Adelyn" userId="S::awtw3@umsystem.edu::de4deace-e7eb-4662-9c1a-11696a47ec21" providerId="AD" clId="Web-{ABD43675-0EF5-69B5-69C0-499DAAD00BC0}"/>
    <pc:docChg chg="modSld">
      <pc:chgData name="Wiggins, Adelyn" userId="S::awtw3@umsystem.edu::de4deace-e7eb-4662-9c1a-11696a47ec21" providerId="AD" clId="Web-{ABD43675-0EF5-69B5-69C0-499DAAD00BC0}" dt="2026-02-06T20:19:42.040" v="980"/>
      <pc:docMkLst>
        <pc:docMk/>
      </pc:docMkLst>
      <pc:sldChg chg="addSp delSp modSp">
        <pc:chgData name="Wiggins, Adelyn" userId="S::awtw3@umsystem.edu::de4deace-e7eb-4662-9c1a-11696a47ec21" providerId="AD" clId="Web-{ABD43675-0EF5-69B5-69C0-499DAAD00BC0}" dt="2026-02-06T20:19:42.040" v="980"/>
        <pc:sldMkLst>
          <pc:docMk/>
          <pc:sldMk cId="109857222" sldId="256"/>
        </pc:sldMkLst>
        <pc:spChg chg="del">
          <ac:chgData name="Wiggins, Adelyn" userId="S::awtw3@umsystem.edu::de4deace-e7eb-4662-9c1a-11696a47ec21" providerId="AD" clId="Web-{ABD43675-0EF5-69B5-69C0-499DAAD00BC0}" dt="2026-02-06T18:12:21.578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Wiggins, Adelyn" userId="S::awtw3@umsystem.edu::de4deace-e7eb-4662-9c1a-11696a47ec21" providerId="AD" clId="Web-{ABD43675-0EF5-69B5-69C0-499DAAD00BC0}" dt="2026-02-06T18:12:21.578" v="0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Wiggins, Adelyn" userId="S::awtw3@umsystem.edu::de4deace-e7eb-4662-9c1a-11696a47ec21" providerId="AD" clId="Web-{ABD43675-0EF5-69B5-69C0-499DAAD00BC0}" dt="2026-02-06T18:13:07.610" v="18" actId="14100"/>
          <ac:spMkLst>
            <pc:docMk/>
            <pc:sldMk cId="109857222" sldId="256"/>
            <ac:spMk id="4" creationId="{69E60592-E0E4-70E6-3159-223E38903B1E}"/>
          </ac:spMkLst>
        </pc:spChg>
        <pc:spChg chg="add mod">
          <ac:chgData name="Wiggins, Adelyn" userId="S::awtw3@umsystem.edu::de4deace-e7eb-4662-9c1a-11696a47ec21" providerId="AD" clId="Web-{ABD43675-0EF5-69B5-69C0-499DAAD00BC0}" dt="2026-02-06T18:13:14.797" v="19" actId="1076"/>
          <ac:spMkLst>
            <pc:docMk/>
            <pc:sldMk cId="109857222" sldId="256"/>
            <ac:spMk id="6" creationId="{2F093DEB-FB2A-C91A-3775-706F556D8A19}"/>
          </ac:spMkLst>
        </pc:spChg>
        <pc:spChg chg="add">
          <ac:chgData name="Wiggins, Adelyn" userId="S::awtw3@umsystem.edu::de4deace-e7eb-4662-9c1a-11696a47ec21" providerId="AD" clId="Web-{ABD43675-0EF5-69B5-69C0-499DAAD00BC0}" dt="2026-02-06T18:13:26.047" v="20"/>
          <ac:spMkLst>
            <pc:docMk/>
            <pc:sldMk cId="109857222" sldId="256"/>
            <ac:spMk id="7" creationId="{09BEB00D-C143-9C46-3BD3-05B81A667AEC}"/>
          </ac:spMkLst>
        </pc:spChg>
        <pc:spChg chg="add">
          <ac:chgData name="Wiggins, Adelyn" userId="S::awtw3@umsystem.edu::de4deace-e7eb-4662-9c1a-11696a47ec21" providerId="AD" clId="Web-{ABD43675-0EF5-69B5-69C0-499DAAD00BC0}" dt="2026-02-06T18:13:29.407" v="21"/>
          <ac:spMkLst>
            <pc:docMk/>
            <pc:sldMk cId="109857222" sldId="256"/>
            <ac:spMk id="8" creationId="{9EFE99BC-EB93-A4E2-D9D0-616CCA53333B}"/>
          </ac:spMkLst>
        </pc:spChg>
        <pc:spChg chg="add">
          <ac:chgData name="Wiggins, Adelyn" userId="S::awtw3@umsystem.edu::de4deace-e7eb-4662-9c1a-11696a47ec21" providerId="AD" clId="Web-{ABD43675-0EF5-69B5-69C0-499DAAD00BC0}" dt="2026-02-06T18:13:41.391" v="22"/>
          <ac:spMkLst>
            <pc:docMk/>
            <pc:sldMk cId="109857222" sldId="256"/>
            <ac:spMk id="9" creationId="{09BEB00D-C143-9C46-3BD3-05B81A667AEC}"/>
          </ac:spMkLst>
        </pc:spChg>
        <pc:spChg chg="add">
          <ac:chgData name="Wiggins, Adelyn" userId="S::awtw3@umsystem.edu::de4deace-e7eb-4662-9c1a-11696a47ec21" providerId="AD" clId="Web-{ABD43675-0EF5-69B5-69C0-499DAAD00BC0}" dt="2026-02-06T18:13:57.594" v="23"/>
          <ac:spMkLst>
            <pc:docMk/>
            <pc:sldMk cId="109857222" sldId="256"/>
            <ac:spMk id="10" creationId="{09BEB00D-C143-9C46-3BD3-05B81A667AEC}"/>
          </ac:spMkLst>
        </pc:spChg>
        <pc:spChg chg="add">
          <ac:chgData name="Wiggins, Adelyn" userId="S::awtw3@umsystem.edu::de4deace-e7eb-4662-9c1a-11696a47ec21" providerId="AD" clId="Web-{ABD43675-0EF5-69B5-69C0-499DAAD00BC0}" dt="2026-02-06T18:13:59.328" v="24"/>
          <ac:spMkLst>
            <pc:docMk/>
            <pc:sldMk cId="109857222" sldId="256"/>
            <ac:spMk id="11" creationId="{4CBE4ED0-123E-E9D9-6A48-4FB5EF985D7F}"/>
          </ac:spMkLst>
        </pc:spChg>
        <pc:spChg chg="add">
          <ac:chgData name="Wiggins, Adelyn" userId="S::awtw3@umsystem.edu::de4deace-e7eb-4662-9c1a-11696a47ec21" providerId="AD" clId="Web-{ABD43675-0EF5-69B5-69C0-499DAAD00BC0}" dt="2026-02-06T18:14:09.266" v="25"/>
          <ac:spMkLst>
            <pc:docMk/>
            <pc:sldMk cId="109857222" sldId="256"/>
            <ac:spMk id="12" creationId="{09BEB00D-C143-9C46-3BD3-05B81A667AEC}"/>
          </ac:spMkLst>
        </pc:spChg>
        <pc:spChg chg="add">
          <ac:chgData name="Wiggins, Adelyn" userId="S::awtw3@umsystem.edu::de4deace-e7eb-4662-9c1a-11696a47ec21" providerId="AD" clId="Web-{ABD43675-0EF5-69B5-69C0-499DAAD00BC0}" dt="2026-02-06T18:15:17.500" v="33"/>
          <ac:spMkLst>
            <pc:docMk/>
            <pc:sldMk cId="109857222" sldId="256"/>
            <ac:spMk id="14" creationId="{036D9122-396F-6ABF-F056-D719202D730B}"/>
          </ac:spMkLst>
        </pc:spChg>
        <pc:spChg chg="add mod">
          <ac:chgData name="Wiggins, Adelyn" userId="S::awtw3@umsystem.edu::de4deace-e7eb-4662-9c1a-11696a47ec21" providerId="AD" clId="Web-{ABD43675-0EF5-69B5-69C0-499DAAD00BC0}" dt="2026-02-06T18:31:09.687" v="701" actId="1076"/>
          <ac:spMkLst>
            <pc:docMk/>
            <pc:sldMk cId="109857222" sldId="256"/>
            <ac:spMk id="15" creationId="{CF7C2D1B-CB33-E6A7-48B5-04DEDB5A0C9B}"/>
          </ac:spMkLst>
        </pc:spChg>
        <pc:spChg chg="add del mod">
          <ac:chgData name="Wiggins, Adelyn" userId="S::awtw3@umsystem.edu::de4deace-e7eb-4662-9c1a-11696a47ec21" providerId="AD" clId="Web-{ABD43675-0EF5-69B5-69C0-499DAAD00BC0}" dt="2026-02-06T18:25:13.609" v="609"/>
          <ac:spMkLst>
            <pc:docMk/>
            <pc:sldMk cId="109857222" sldId="256"/>
            <ac:spMk id="16" creationId="{CFE06F26-09A3-3B6C-D9A9-509FD552133B}"/>
          </ac:spMkLst>
        </pc:spChg>
        <pc:spChg chg="add mod">
          <ac:chgData name="Wiggins, Adelyn" userId="S::awtw3@umsystem.edu::de4deace-e7eb-4662-9c1a-11696a47ec21" providerId="AD" clId="Web-{ABD43675-0EF5-69B5-69C0-499DAAD00BC0}" dt="2026-02-06T20:06:43.757" v="973" actId="1076"/>
          <ac:spMkLst>
            <pc:docMk/>
            <pc:sldMk cId="109857222" sldId="256"/>
            <ac:spMk id="18" creationId="{4B5CB3B2-601B-F5F7-8453-833CA020C6C9}"/>
          </ac:spMkLst>
        </pc:spChg>
        <pc:graphicFrameChg chg="add mod modGraphic">
          <ac:chgData name="Wiggins, Adelyn" userId="S::awtw3@umsystem.edu::de4deace-e7eb-4662-9c1a-11696a47ec21" providerId="AD" clId="Web-{ABD43675-0EF5-69B5-69C0-499DAAD00BC0}" dt="2026-02-06T20:19:42.040" v="980"/>
          <ac:graphicFrameMkLst>
            <pc:docMk/>
            <pc:sldMk cId="109857222" sldId="256"/>
            <ac:graphicFrameMk id="13" creationId="{1B9EF12B-7542-45F9-A596-B74AFA65B110}"/>
          </ac:graphicFrameMkLst>
        </pc:graphicFrameChg>
        <pc:graphicFrameChg chg="add mod modGraphic">
          <ac:chgData name="Wiggins, Adelyn" userId="S::awtw3@umsystem.edu::de4deace-e7eb-4662-9c1a-11696a47ec21" providerId="AD" clId="Web-{ABD43675-0EF5-69B5-69C0-499DAAD00BC0}" dt="2026-02-06T20:09:29.242" v="978"/>
          <ac:graphicFrameMkLst>
            <pc:docMk/>
            <pc:sldMk cId="109857222" sldId="256"/>
            <ac:graphicFrameMk id="17" creationId="{1FD85058-0191-785B-7AA1-D0ADCABACAC8}"/>
          </ac:graphicFrameMkLst>
        </pc:graphicFrameChg>
        <pc:picChg chg="add mod">
          <ac:chgData name="Wiggins, Adelyn" userId="S::awtw3@umsystem.edu::de4deace-e7eb-4662-9c1a-11696a47ec21" providerId="AD" clId="Web-{ABD43675-0EF5-69B5-69C0-499DAAD00BC0}" dt="2026-02-06T18:13:01.500" v="17" actId="1076"/>
          <ac:picMkLst>
            <pc:docMk/>
            <pc:sldMk cId="109857222" sldId="256"/>
            <ac:picMk id="5" creationId="{C8B34FF7-CA54-0BA1-B8A0-733237C7D9F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E60592-E0E4-70E6-3159-223E38903B1E}"/>
              </a:ext>
            </a:extLst>
          </p:cNvPr>
          <p:cNvSpPr/>
          <p:nvPr/>
        </p:nvSpPr>
        <p:spPr>
          <a:xfrm>
            <a:off x="0" y="0"/>
            <a:ext cx="12190288" cy="953189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C8B34FF7-CA54-0BA1-B8A0-733237C7D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003" y="62244"/>
            <a:ext cx="2246843" cy="811578"/>
          </a:xfrm>
          <a:prstGeom prst="rect">
            <a:avLst/>
          </a:prstGeom>
        </p:spPr>
      </p:pic>
      <p:sp>
        <p:nvSpPr>
          <p:cNvPr id="6" name="TextBox 11">
            <a:extLst>
              <a:ext uri="{FF2B5EF4-FFF2-40B4-BE49-F238E27FC236}">
                <a16:creationId xmlns:a16="http://schemas.microsoft.com/office/drawing/2014/main" id="{2F093DEB-FB2A-C91A-3775-706F556D8A19}"/>
              </a:ext>
            </a:extLst>
          </p:cNvPr>
          <p:cNvSpPr txBox="1"/>
          <p:nvPr/>
        </p:nvSpPr>
        <p:spPr>
          <a:xfrm>
            <a:off x="3150765" y="955320"/>
            <a:ext cx="59097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latin typeface="Orgon Slab" panose="02000503000000020004" pitchFamily="50" charset="0"/>
              </a:rPr>
              <a:t>168 Hours Time Audit</a:t>
            </a: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09BEB00D-C143-9C46-3BD3-05B81A667AEC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9EFE99BC-EB93-A4E2-D9D0-616CCA53333B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09BEB00D-C143-9C46-3BD3-05B81A667AEC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09BEB00D-C143-9C46-3BD3-05B81A667AEC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4CBE4ED0-123E-E9D9-6A48-4FB5EF985D7F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09BEB00D-C143-9C46-3BD3-05B81A667AEC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B9EF12B-7542-45F9-A596-B74AFA65B1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473922"/>
              </p:ext>
            </p:extLst>
          </p:nvPr>
        </p:nvGraphicFramePr>
        <p:xfrm>
          <a:off x="547954" y="1618179"/>
          <a:ext cx="11096687" cy="40794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5211">
                  <a:extLst>
                    <a:ext uri="{9D8B030D-6E8A-4147-A177-3AD203B41FA5}">
                      <a16:colId xmlns:a16="http://schemas.microsoft.com/office/drawing/2014/main" val="3080670904"/>
                    </a:ext>
                  </a:extLst>
                </a:gridCol>
                <a:gridCol w="1084383">
                  <a:extLst>
                    <a:ext uri="{9D8B030D-6E8A-4147-A177-3AD203B41FA5}">
                      <a16:colId xmlns:a16="http://schemas.microsoft.com/office/drawing/2014/main" val="1463703303"/>
                    </a:ext>
                  </a:extLst>
                </a:gridCol>
                <a:gridCol w="1084383">
                  <a:extLst>
                    <a:ext uri="{9D8B030D-6E8A-4147-A177-3AD203B41FA5}">
                      <a16:colId xmlns:a16="http://schemas.microsoft.com/office/drawing/2014/main" val="3052920429"/>
                    </a:ext>
                  </a:extLst>
                </a:gridCol>
                <a:gridCol w="1077057">
                  <a:extLst>
                    <a:ext uri="{9D8B030D-6E8A-4147-A177-3AD203B41FA5}">
                      <a16:colId xmlns:a16="http://schemas.microsoft.com/office/drawing/2014/main" val="35633923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490322570"/>
                    </a:ext>
                  </a:extLst>
                </a:gridCol>
                <a:gridCol w="1084383">
                  <a:extLst>
                    <a:ext uri="{9D8B030D-6E8A-4147-A177-3AD203B41FA5}">
                      <a16:colId xmlns:a16="http://schemas.microsoft.com/office/drawing/2014/main" val="1081818665"/>
                    </a:ext>
                  </a:extLst>
                </a:gridCol>
                <a:gridCol w="1062403">
                  <a:extLst>
                    <a:ext uri="{9D8B030D-6E8A-4147-A177-3AD203B41FA5}">
                      <a16:colId xmlns:a16="http://schemas.microsoft.com/office/drawing/2014/main" val="3633277713"/>
                    </a:ext>
                  </a:extLst>
                </a:gridCol>
                <a:gridCol w="1055076">
                  <a:extLst>
                    <a:ext uri="{9D8B030D-6E8A-4147-A177-3AD203B41FA5}">
                      <a16:colId xmlns:a16="http://schemas.microsoft.com/office/drawing/2014/main" val="1224118118"/>
                    </a:ext>
                  </a:extLst>
                </a:gridCol>
                <a:gridCol w="1176041">
                  <a:extLst>
                    <a:ext uri="{9D8B030D-6E8A-4147-A177-3AD203B41FA5}">
                      <a16:colId xmlns:a16="http://schemas.microsoft.com/office/drawing/2014/main" val="880246355"/>
                    </a:ext>
                  </a:extLst>
                </a:gridCol>
              </a:tblGrid>
              <a:tr h="29139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Activity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514369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Sleep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568234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School (Classes &amp; labs)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13528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Commute (School &amp; Work)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29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Work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658197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Meals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672274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Exercise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555926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r>
                        <a:rPr lang="en-US" sz="1000" b="1" dirty="0"/>
                        <a:t>Hobbies &amp; Entertainment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84241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Studying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014398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Time With Family or Friends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548702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Self Care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587042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Chores &amp; Errands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312520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Screen Time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667575"/>
                  </a:ext>
                </a:extLst>
              </a:tr>
              <a:tr h="291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Clubs or Other On Campus Activities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337313"/>
                  </a:ext>
                </a:extLst>
              </a:tr>
            </a:tbl>
          </a:graphicData>
        </a:graphic>
      </p:graphicFrame>
      <p:sp>
        <p:nvSpPr>
          <p:cNvPr id="14" name="TextBox 12">
            <a:extLst>
              <a:ext uri="{FF2B5EF4-FFF2-40B4-BE49-F238E27FC236}">
                <a16:creationId xmlns:a16="http://schemas.microsoft.com/office/drawing/2014/main" id="{036D9122-396F-6ABF-F056-D719202D730B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7C2D1B-CB33-E6A7-48B5-04DEDB5A0C9B}"/>
              </a:ext>
            </a:extLst>
          </p:cNvPr>
          <p:cNvSpPr txBox="1"/>
          <p:nvPr/>
        </p:nvSpPr>
        <p:spPr>
          <a:xfrm>
            <a:off x="3551498" y="6487949"/>
            <a:ext cx="509937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/>
              </a:rPr>
              <a:t>Innovation Lab 117 </a:t>
            </a:r>
            <a:r>
              <a:rPr lang="en-US" dirty="0">
                <a:latin typeface="Orgon Slab"/>
              </a:rPr>
              <a:t>| </a:t>
            </a:r>
            <a:r>
              <a:rPr lang="en-US" dirty="0">
                <a:solidFill>
                  <a:srgbClr val="004022"/>
                </a:solidFill>
                <a:latin typeface="Orgon Slab"/>
              </a:rPr>
              <a:t>ssc.mst.edu </a:t>
            </a:r>
            <a:r>
              <a:rPr lang="en-US" dirty="0">
                <a:latin typeface="Orgon Slab"/>
              </a:rPr>
              <a:t>| </a:t>
            </a:r>
            <a:r>
              <a:rPr lang="en-US" dirty="0">
                <a:solidFill>
                  <a:srgbClr val="004022"/>
                </a:solidFill>
                <a:latin typeface="Orgon Slab"/>
              </a:rPr>
              <a:t>ssc@mst.edu</a:t>
            </a:r>
            <a:endParaRPr lang="en-US" dirty="0">
              <a:latin typeface="Orgon Slab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FD85058-0191-785B-7AA1-D0ADCABACA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245890"/>
              </p:ext>
            </p:extLst>
          </p:nvPr>
        </p:nvGraphicFramePr>
        <p:xfrm>
          <a:off x="8364876" y="5787775"/>
          <a:ext cx="327885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211563276"/>
                    </a:ext>
                  </a:extLst>
                </a:gridCol>
                <a:gridCol w="1183354">
                  <a:extLst>
                    <a:ext uri="{9D8B030D-6E8A-4147-A177-3AD203B41FA5}">
                      <a16:colId xmlns:a16="http://schemas.microsoft.com/office/drawing/2014/main" val="1414372503"/>
                    </a:ext>
                  </a:extLst>
                </a:gridCol>
              </a:tblGrid>
              <a:tr h="28749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Grand Total</a:t>
                      </a:r>
                    </a:p>
                  </a:txBody>
                  <a:tcPr anchor="ctr">
                    <a:solidFill>
                      <a:srgbClr val="00402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C3D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26546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B5CB3B2-601B-F5F7-8453-833CA020C6C9}"/>
              </a:ext>
            </a:extLst>
          </p:cNvPr>
          <p:cNvSpPr txBox="1"/>
          <p:nvPr/>
        </p:nvSpPr>
        <p:spPr>
          <a:xfrm>
            <a:off x="547955" y="6143090"/>
            <a:ext cx="1109609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Orgon Slab"/>
              </a:rPr>
              <a:t>*Grand totals over 168 can suggest overcommitment or blurred time boundaries. Under 168 can suggest untracked time or flexibility in your week.</a:t>
            </a:r>
            <a:endParaRPr lang="en-US" sz="1200" dirty="0">
              <a:solidFill>
                <a:srgbClr val="000000"/>
              </a:solidFill>
              <a:latin typeface="Orgon Slab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0259FC2907B4E9083DA0C694000B1" ma:contentTypeVersion="4" ma:contentTypeDescription="Create a new document." ma:contentTypeScope="" ma:versionID="65c4fcae75d0a9cc015a644c63ed9df5">
  <xsd:schema xmlns:xsd="http://www.w3.org/2001/XMLSchema" xmlns:xs="http://www.w3.org/2001/XMLSchema" xmlns:p="http://schemas.microsoft.com/office/2006/metadata/properties" xmlns:ns2="013c7ec6-028b-430c-8276-796a6e52f6d8" targetNamespace="http://schemas.microsoft.com/office/2006/metadata/properties" ma:root="true" ma:fieldsID="0fb787520a7c0adfb5999b012a6c3d71" ns2:_="">
    <xsd:import namespace="013c7ec6-028b-430c-8276-796a6e52f6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3c7ec6-028b-430c-8276-796a6e52f6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81A4B-CCCC-4697-9AFB-1B155217F8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3c7ec6-028b-430c-8276-796a6e52f6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279704-7543-4A26-9BA2-AF994E40D0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09E85D-B582-4A7A-804D-3BADF753F2E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145</cp:revision>
  <dcterms:created xsi:type="dcterms:W3CDTF">2026-02-06T18:12:15Z</dcterms:created>
  <dcterms:modified xsi:type="dcterms:W3CDTF">2026-02-06T20:19:42Z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0x010100EDF0259FC2907B4E9083DA0C694000B1</vt:lpwstr>
  </property>
</Properties>
</file>